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46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076E-E7C9-442A-9655-FDCB4EC8BF1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6EB2-B227-4ADD-9A9E-73A12EF3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46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076E-E7C9-442A-9655-FDCB4EC8BF1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6EB2-B227-4ADD-9A9E-73A12EF3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62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076E-E7C9-442A-9655-FDCB4EC8BF1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6EB2-B227-4ADD-9A9E-73A12EF3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592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076E-E7C9-442A-9655-FDCB4EC8BF1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6EB2-B227-4ADD-9A9E-73A12EF3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882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076E-E7C9-442A-9655-FDCB4EC8BF1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6EB2-B227-4ADD-9A9E-73A12EF3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39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076E-E7C9-442A-9655-FDCB4EC8BF1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6EB2-B227-4ADD-9A9E-73A12EF3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47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076E-E7C9-442A-9655-FDCB4EC8BF1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6EB2-B227-4ADD-9A9E-73A12EF3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9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076E-E7C9-442A-9655-FDCB4EC8BF1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6EB2-B227-4ADD-9A9E-73A12EF3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6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076E-E7C9-442A-9655-FDCB4EC8BF1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6EB2-B227-4ADD-9A9E-73A12EF3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30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076E-E7C9-442A-9655-FDCB4EC8BF1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6EB2-B227-4ADD-9A9E-73A12EF3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B2076E-E7C9-442A-9655-FDCB4EC8BF1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A6EB2-B227-4ADD-9A9E-73A12EF3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207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B2076E-E7C9-442A-9655-FDCB4EC8BF1E}" type="datetimeFigureOut">
              <a:rPr lang="en-US" smtClean="0"/>
              <a:t>5/7/2013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DA6EB2-B227-4ADD-9A9E-73A12EF34A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856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7294351"/>
              </p:ext>
            </p:extLst>
          </p:nvPr>
        </p:nvGraphicFramePr>
        <p:xfrm>
          <a:off x="3001963" y="1397000"/>
          <a:ext cx="3140075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Acrobat Document" r:id="rId3" imgW="5829233" imgH="7543775" progId="AcroExch.Document.7">
                  <p:embed/>
                </p:oleObj>
              </mc:Choice>
              <mc:Fallback>
                <p:oleObj name="Acrobat Document" r:id="rId3" imgW="5829233" imgH="7543775" progId="AcroExch.Document.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01963" y="1397000"/>
                        <a:ext cx="3140075" cy="406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1"/>
            <a:ext cx="6791325" cy="6871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827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"/>
            <a:ext cx="5410200" cy="681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922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0"/>
            <a:ext cx="55585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51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0"/>
            <a:ext cx="429837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799147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867400" y="17526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lower portion is an enlarged version of the highlighted area.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3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12</Words>
  <Application>Microsoft Office PowerPoint</Application>
  <PresentationFormat>On-screen Show (4:3)</PresentationFormat>
  <Paragraphs>1</Paragraphs>
  <Slides>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Office Theme</vt:lpstr>
      <vt:lpstr>Acrobat Document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jbailey</dc:creator>
  <cp:lastModifiedBy>Federal Trade Commission</cp:lastModifiedBy>
  <cp:revision>4</cp:revision>
  <dcterms:created xsi:type="dcterms:W3CDTF">2013-05-06T13:48:27Z</dcterms:created>
  <dcterms:modified xsi:type="dcterms:W3CDTF">2013-05-07T13:28:59Z</dcterms:modified>
</cp:coreProperties>
</file>